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16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17" r:id="rId28"/>
    <p:sldId id="318" r:id="rId2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856B8E-9EB9-4A15-9579-C7035AC671C0}" v="2" dt="2023-10-07T15:11:15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8E66-926B-6691-990B-FCF5F2E5D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6CFA9-B9BE-BDD1-C04E-8F2EA890A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BDB2E-ADFF-C42B-ECC7-66C63346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7D075-D8E4-740E-37B8-CEF62BDA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71CD2-44E8-8DA7-0B13-604F10B2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42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34A9-5033-E0E8-4134-1F03DB5A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BAB5B-B760-6164-7E47-B015D9F97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6D7F9-B88F-83D7-664E-EA744E45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EC3B3-2FA2-B654-C58A-FF724E2C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3D645-5DEA-D84B-B67B-E6510977D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4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62B9C-5BC8-4BE2-7BAB-EAF1E4E669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77886-044C-C223-80B5-98E361661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EF81A-0EC5-9732-45A1-2F96B4A0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4FE-5FBB-E89A-268C-D89D2BE7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86C40-BBD8-EFBB-B34E-E441139A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8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F493-4F81-8858-7672-66563B46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0A0F-AFE8-3C46-B1C1-869928A6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98F54-6EB3-8319-B770-2AFCF98C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6E8AD-E024-CB34-E7F1-0B73A9CEB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4772F-2B73-E632-3F7F-86648F93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5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D5C6-CC6B-304A-7DAC-5CDD7E0E4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C1FB3-C29E-E0FF-1BE7-9A784BF1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20D66-154C-F6EF-3269-F2373330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AAD6F-AA61-ED5A-5AEE-52EE8BE2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CF668-5CC2-0DEE-2F30-62B62BE7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6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7818-C188-96A7-469A-E5AACD4D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66430-046A-9EAB-AB5F-80AA3B0CE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24E01-8667-A453-AFD4-90E712DF1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BE9BE-2CF8-449A-739B-ACF0F621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91F11-CB49-9857-179F-F747753E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E32F7-4AE4-AEE2-78AB-D56BBA8F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0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71CD-AFA3-31F3-083A-E37C53FD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DC5FB-81B5-08C2-8342-8921DE984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64880-41A5-9250-22DC-1FB6664EE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E7AE9-3257-DC0E-2E2D-E6EF7CE2B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EFA16-07A9-11CB-F92A-06E5E7F28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1706FE-0824-F588-94E0-464BDB58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26DF60-FCBA-30C4-AEC5-D2BEED5E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74A472-CA12-CD17-2DFF-362CA1C7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9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354A-85EC-E68F-73D1-9196AABD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1741F-2C09-5C35-6714-56884001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F053D-8D4E-D90F-AFBD-0B5367ED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BDEF8-484C-4E2A-4FEC-AF0E6474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2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F1BBF-6667-FC5E-A81B-17C22EF3E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BDF02-EAD1-976C-6F51-881AF5EA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A0272-7488-F019-EC61-50CA22EE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0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EC82-042A-9690-4A62-A6B12131E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FDE74-8517-3C55-B9D0-82563522D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A84CB-E6FD-6E3D-A3EA-C8B9857A2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D7582-564F-56C7-2A4F-C22A03E6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E5039-1C8F-05E3-967F-20DD4AC6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940BA-0B7C-741F-55DC-080EB003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0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0115-88D0-5B6A-3D34-A642F0E2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E651F-7BFC-5CD9-2BED-E74449B86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D8848-0218-07FE-8B7A-B6C89AB30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81E1C-CB9C-C9AA-EBA9-58BF1DD1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FA301-6D62-2E7C-41E3-07EA4F65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BCF7B-9893-8C28-B228-D4D4DEE2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4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05E6C-C7CE-AAA2-EE42-09A34574E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AAAB7-D340-A79B-E2AD-8304F1747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37DF-00BC-06E9-A3B2-BF744F2D3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A9C29-2054-4E68-AA06-BA3220112C2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4D61F-D927-891B-1EA3-EB67855DC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5C071-4270-EB39-CF42-D7B80F74B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4F8A2-A9DE-402B-A06F-19EC4B5C5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35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CAC7-6781-89AA-0039-814A664F35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477BE-D184-0FC4-88E2-737A462F4A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Tanjil hasan</a:t>
            </a:r>
          </a:p>
        </p:txBody>
      </p:sp>
    </p:spTree>
    <p:extLst>
      <p:ext uri="{BB962C8B-B14F-4D97-AF65-F5344CB8AC3E}">
        <p14:creationId xmlns:p14="http://schemas.microsoft.com/office/powerpoint/2010/main" val="199476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7434890_2479382798887494_8857929203883255686_n">
            <a:extLst>
              <a:ext uri="{FF2B5EF4-FFF2-40B4-BE49-F238E27FC236}">
                <a16:creationId xmlns:a16="http://schemas.microsoft.com/office/drawing/2014/main" id="{77DA3829-8213-F272-A907-E214292108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1575"/>
            <a:ext cx="121920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2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@4x">
            <a:extLst>
              <a:ext uri="{FF2B5EF4-FFF2-40B4-BE49-F238E27FC236}">
                <a16:creationId xmlns:a16="http://schemas.microsoft.com/office/drawing/2014/main" id="{4C4F13D5-1269-4A49-C8CF-D5117A6ED9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9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-100">
            <a:extLst>
              <a:ext uri="{FF2B5EF4-FFF2-40B4-BE49-F238E27FC236}">
                <a16:creationId xmlns:a16="http://schemas.microsoft.com/office/drawing/2014/main" id="{DCDE1948-BF8D-BCDB-531D-B1F5C0059F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0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gratulations">
            <a:extLst>
              <a:ext uri="{FF2B5EF4-FFF2-40B4-BE49-F238E27FC236}">
                <a16:creationId xmlns:a16="http://schemas.microsoft.com/office/drawing/2014/main" id="{B1C78C21-9C70-E53D-6982-6BDD5C8736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61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m Black Illustrated Happy Women's Day Twitter Post">
            <a:extLst>
              <a:ext uri="{FF2B5EF4-FFF2-40B4-BE49-F238E27FC236}">
                <a16:creationId xmlns:a16="http://schemas.microsoft.com/office/drawing/2014/main" id="{DEC83F30-907D-4D2F-5863-35BFE2335D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7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borsho-01">
            <a:extLst>
              <a:ext uri="{FF2B5EF4-FFF2-40B4-BE49-F238E27FC236}">
                <a16:creationId xmlns:a16="http://schemas.microsoft.com/office/drawing/2014/main" id="{E81ECDF1-B550-0ECE-D670-3BA313F980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3" y="0"/>
            <a:ext cx="960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8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>
            <a:extLst>
              <a:ext uri="{FF2B5EF4-FFF2-40B4-BE49-F238E27FC236}">
                <a16:creationId xmlns:a16="http://schemas.microsoft.com/office/drawing/2014/main" id="{5275E747-8935-0CEA-A8DF-6B8EB97DB1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18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spects of VLSI Careers in Bangladesh (5)">
            <a:extLst>
              <a:ext uri="{FF2B5EF4-FFF2-40B4-BE49-F238E27FC236}">
                <a16:creationId xmlns:a16="http://schemas.microsoft.com/office/drawing/2014/main" id="{2036ED22-7765-E186-15F9-827151F1AC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44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ite Illustrated Ramadan Kareem Greeting Card">
            <a:extLst>
              <a:ext uri="{FF2B5EF4-FFF2-40B4-BE49-F238E27FC236}">
                <a16:creationId xmlns:a16="http://schemas.microsoft.com/office/drawing/2014/main" id="{4B1E1753-5C1D-FFA8-AB98-738345EE24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0"/>
            <a:ext cx="966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Your most beautiful deed is sacrificing for Allah. May Allah accept our all sacrifices. (1)">
            <a:extLst>
              <a:ext uri="{FF2B5EF4-FFF2-40B4-BE49-F238E27FC236}">
                <a16:creationId xmlns:a16="http://schemas.microsoft.com/office/drawing/2014/main" id="{DE264133-34AB-D468-7FB3-226C752693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0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1">
            <a:extLst>
              <a:ext uri="{FF2B5EF4-FFF2-40B4-BE49-F238E27FC236}">
                <a16:creationId xmlns:a16="http://schemas.microsoft.com/office/drawing/2014/main" id="{FD2731BF-CE8D-EBE4-AC1C-2B276F4239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2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>
            <a:extLst>
              <a:ext uri="{FF2B5EF4-FFF2-40B4-BE49-F238E27FC236}">
                <a16:creationId xmlns:a16="http://schemas.microsoft.com/office/drawing/2014/main" id="{E579EDBC-83E3-F7C3-0028-0AC817E9A4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04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>
            <a:extLst>
              <a:ext uri="{FF2B5EF4-FFF2-40B4-BE49-F238E27FC236}">
                <a16:creationId xmlns:a16="http://schemas.microsoft.com/office/drawing/2014/main" id="{42AD2840-F668-A96F-4703-153AA5F74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13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ria-01">
            <a:extLst>
              <a:ext uri="{FF2B5EF4-FFF2-40B4-BE49-F238E27FC236}">
                <a16:creationId xmlns:a16="http://schemas.microsoft.com/office/drawing/2014/main" id="{B2691D2F-0A86-C34C-E239-C4B91BF663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0" y="0"/>
            <a:ext cx="5014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1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1_F.ai">
            <a:extLst>
              <a:ext uri="{FF2B5EF4-FFF2-40B4-BE49-F238E27FC236}">
                <a16:creationId xmlns:a16="http://schemas.microsoft.com/office/drawing/2014/main" id="{5CA6C67B-68D6-36EC-F7CB-6805BFA906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72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65E8BC65-8765-AF2F-7D0E-C3D96DA365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275"/>
            <a:ext cx="1219200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35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CE1F22AC-178D-8AD7-B058-3A711C4283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275"/>
            <a:ext cx="1219200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2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>
            <a:extLst>
              <a:ext uri="{FF2B5EF4-FFF2-40B4-BE49-F238E27FC236}">
                <a16:creationId xmlns:a16="http://schemas.microsoft.com/office/drawing/2014/main" id="{983EDB85-96F4-5669-E7BE-87401CAFBE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3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stone_Mesa de trabajo 1">
            <a:extLst>
              <a:ext uri="{FF2B5EF4-FFF2-40B4-BE49-F238E27FC236}">
                <a16:creationId xmlns:a16="http://schemas.microsoft.com/office/drawing/2014/main" id="{ECAE4455-0DA8-4328-ED82-41FBCA933B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14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>
            <a:extLst>
              <a:ext uri="{FF2B5EF4-FFF2-40B4-BE49-F238E27FC236}">
                <a16:creationId xmlns:a16="http://schemas.microsoft.com/office/drawing/2014/main" id="{C6E967FF-9D3A-E551-319A-194D8EBC0C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34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>
            <a:extLst>
              <a:ext uri="{FF2B5EF4-FFF2-40B4-BE49-F238E27FC236}">
                <a16:creationId xmlns:a16="http://schemas.microsoft.com/office/drawing/2014/main" id="{2D25A516-846B-C8CA-C019-DFEFBAEB47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5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>
            <a:extLst>
              <a:ext uri="{FF2B5EF4-FFF2-40B4-BE49-F238E27FC236}">
                <a16:creationId xmlns:a16="http://schemas.microsoft.com/office/drawing/2014/main" id="{00A1B51C-B67B-F6A2-69E4-1B3F035001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4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8152363_442936001110857_1442373678234639294_n">
            <a:extLst>
              <a:ext uri="{FF2B5EF4-FFF2-40B4-BE49-F238E27FC236}">
                <a16:creationId xmlns:a16="http://schemas.microsoft.com/office/drawing/2014/main" id="{A559205F-2B3D-A1E9-A8C1-87896C9122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2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9397736_632817171496688_6547615030424411895_n">
            <a:extLst>
              <a:ext uri="{FF2B5EF4-FFF2-40B4-BE49-F238E27FC236}">
                <a16:creationId xmlns:a16="http://schemas.microsoft.com/office/drawing/2014/main" id="{8887CB02-411B-CEA6-5700-41206527A3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0"/>
            <a:ext cx="1194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73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343A0483B0489E264AEADEC0E6F5" ma:contentTypeVersion="11" ma:contentTypeDescription="Create a new document." ma:contentTypeScope="" ma:versionID="10b8a3f9d42ede3f4a4a4545de2bf468">
  <xsd:schema xmlns:xsd="http://www.w3.org/2001/XMLSchema" xmlns:xs="http://www.w3.org/2001/XMLSchema" xmlns:p="http://schemas.microsoft.com/office/2006/metadata/properties" xmlns:ns3="8ebe678e-531a-4f5a-96b4-aef98d51e007" targetNamespace="http://schemas.microsoft.com/office/2006/metadata/properties" ma:root="true" ma:fieldsID="36f6a0e33ba34beffa5e60938fc62ad1" ns3:_="">
    <xsd:import namespace="8ebe678e-531a-4f5a-96b4-aef98d51e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_activity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be678e-531a-4f5a-96b4-aef98d51e0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be678e-531a-4f5a-96b4-aef98d51e007" xsi:nil="true"/>
  </documentManagement>
</p:properties>
</file>

<file path=customXml/itemProps1.xml><?xml version="1.0" encoding="utf-8"?>
<ds:datastoreItem xmlns:ds="http://schemas.openxmlformats.org/officeDocument/2006/customXml" ds:itemID="{20C6A794-F230-4519-9CE9-2AD999D3E8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7B1C71-D406-4517-880B-D5AD446F0A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be678e-531a-4f5a-96b4-aef98d51e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1A66C6-F56D-4FB8-96C0-479E0B80A185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8ebe678e-531a-4f5a-96b4-aef98d51e007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</Words>
  <Application>Microsoft Office PowerPoint</Application>
  <PresentationFormat>Widescreen</PresentationFormat>
  <Paragraphs>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Work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Portfolio</dc:title>
  <dc:creator>Tanjil hasan</dc:creator>
  <cp:lastModifiedBy>Tanjil hasan</cp:lastModifiedBy>
  <cp:revision>3</cp:revision>
  <dcterms:created xsi:type="dcterms:W3CDTF">2023-10-07T15:06:50Z</dcterms:created>
  <dcterms:modified xsi:type="dcterms:W3CDTF">2023-10-07T15:16:11Z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2023-10-07T15:09:41Z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54a60083-a47f-4481-a383-429ee4e29ee2</vt:lpwstr>
  </property>
  <property fmtid="{D5CDD505-2E9C-101B-9397-08002B2CF9AE}" pid="7" name="MSIP_Label_defa4170-0d19-0005-0004-bc88714345d2_ActionId">
    <vt:lpwstr>a6eab274-b3f4-41d8-890b-243f98fc529d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0x010100B8E2343A0483B0489E264AEADEC0E6F5</vt:lpwstr>
  </property>
</Properties>
</file>